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0080625" cy="7559675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5881C-5013-41D2-889D-6103DA26DF97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549F3-4239-425D-A507-8B13908A4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618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5881C-5013-41D2-889D-6103DA26DF97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549F3-4239-425D-A507-8B13908A4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6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z="4400">
                <a:solidFill>
                  <a:schemeClr val="tx1"/>
                </a:solidFill>
              </a:rPr>
              <a:t>◊</a:t>
            </a:r>
            <a:r>
              <a:rPr lang="el-GR" sz="4800">
                <a:solidFill>
                  <a:schemeClr val="tx1"/>
                </a:solidFill>
              </a:rPr>
              <a:t> </a:t>
            </a:r>
            <a:r>
              <a:rPr lang="en-US" sz="4800" u="sng">
                <a:solidFill>
                  <a:schemeClr val="tx1"/>
                </a:solidFill>
              </a:rPr>
              <a:t>IoT Hands-on Labs </a:t>
            </a:r>
            <a:r>
              <a:rPr lang="el-GR" sz="4400">
                <a:solidFill>
                  <a:schemeClr val="tx1"/>
                </a:solidFill>
              </a:rPr>
              <a:t>◊</a:t>
            </a:r>
            <a:br>
              <a:rPr lang="en-US" sz="4800">
                <a:solidFill>
                  <a:schemeClr val="tx1"/>
                </a:solidFill>
              </a:rPr>
            </a:br>
            <a:br>
              <a:rPr lang="en-US" sz="2800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Lab 3. AT&amp;T M2X and Flow 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2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connect my ESP8266 to Flow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60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connect my ESP8266 to Flow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806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connect my ESP8266 to Flow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878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connect my ESP8266 to Flow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37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connect my ESP8266 to Flow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737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connect my ESP8266 to Flow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199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connect my ESP8266 to Flow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99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connect my ESP8266 to Flow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299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connect my ESP8266 to Flow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78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Tutorial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81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Connection Points of AT&amp;T M2X API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33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M2X Lead-in Function node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65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my account M2X node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25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Alert HTTP IN node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89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Callback URL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53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and Debugging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343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Trigger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788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 about Trigger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5918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Debugging (if not working well)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1412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Debugging (if not working well)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33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Debugging (if not working well)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03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AT&amp;T IoT Platform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0098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AT&amp;T Lab: Components needed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4335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connect my ESP8266 to Flow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519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Setup target board, port, speed, etc.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275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Connecting M2X to IFTTT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559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6269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601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4305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704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4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Trigger To See If You Get an Email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005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 and running fast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401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Control an LED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6962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 a Stream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340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Give a unique stream ID and name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473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By clicking Log a Test Value, set a value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5789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Will use RESTful API for Retrieving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889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the command line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3539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 back to Log a Test Value, set a different value to see if LED turns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899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Debugging (if not working well)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067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Response you should get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426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AT&amp;T IoT Platform - Flow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896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 and running Flow fast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85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 Design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030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 Code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0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 Tutorials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247</Words>
  <Application>Microsoft Office PowerPoint</Application>
  <PresentationFormat>Custom</PresentationFormat>
  <Paragraphs>43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◊ IoT Hands-on Labs ◊  Lab 3. AT&amp;T M2X and Flow </vt:lpstr>
      <vt:lpstr>Connection Points of AT&amp;T M2X API</vt:lpstr>
      <vt:lpstr>AT&amp;T IoT Platform</vt:lpstr>
      <vt:lpstr>Up and running fast</vt:lpstr>
      <vt:lpstr>AT&amp;T IoT Platform - Flow</vt:lpstr>
      <vt:lpstr>Up and running Flow fast</vt:lpstr>
      <vt:lpstr>Flow Design</vt:lpstr>
      <vt:lpstr>Flow Code</vt:lpstr>
      <vt:lpstr>Flow Tutorials</vt:lpstr>
      <vt:lpstr>How to connect my ESP8266 to Flow</vt:lpstr>
      <vt:lpstr>How to connect my ESP8266 to Flow</vt:lpstr>
      <vt:lpstr>How to connect my ESP8266 to Flow</vt:lpstr>
      <vt:lpstr>How to connect my ESP8266 to Flow</vt:lpstr>
      <vt:lpstr>How to connect my ESP8266 to Flow</vt:lpstr>
      <vt:lpstr>How to connect my ESP8266 to Flow</vt:lpstr>
      <vt:lpstr>How to connect my ESP8266 to Flow</vt:lpstr>
      <vt:lpstr>How to connect my ESP8266 to Flow</vt:lpstr>
      <vt:lpstr>How to connect my ESP8266 to Flow</vt:lpstr>
      <vt:lpstr>Our Tutorial</vt:lpstr>
      <vt:lpstr>M2X Lead-in Function node</vt:lpstr>
      <vt:lpstr>my account M2X node</vt:lpstr>
      <vt:lpstr>Alert HTTP IN node</vt:lpstr>
      <vt:lpstr>Callback URL</vt:lpstr>
      <vt:lpstr>Testing and Debugging</vt:lpstr>
      <vt:lpstr>Test Trigger</vt:lpstr>
      <vt:lpstr>NOTE about Trigger</vt:lpstr>
      <vt:lpstr>Debugging (if not working well)</vt:lpstr>
      <vt:lpstr>Debugging (if not working well)</vt:lpstr>
      <vt:lpstr>Debugging (if not working well)</vt:lpstr>
      <vt:lpstr>AT&amp;T Lab: Components needed</vt:lpstr>
      <vt:lpstr>How to connect my ESP8266 to Flow</vt:lpstr>
      <vt:lpstr>Setup target board, port, speed, etc.</vt:lpstr>
      <vt:lpstr>Connecting M2X to IFTTT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 Trigger To See If You Get an Email</vt:lpstr>
      <vt:lpstr>Let’s Control an LED</vt:lpstr>
      <vt:lpstr>Adding a Stream</vt:lpstr>
      <vt:lpstr>Give a unique stream ID and name</vt:lpstr>
      <vt:lpstr>By clicking Log a Test Value, set a value</vt:lpstr>
      <vt:lpstr>Will use RESTful API for Retrieving</vt:lpstr>
      <vt:lpstr>Code the command line</vt:lpstr>
      <vt:lpstr>Go back to Log a Test Value, set a different value to see if LED turns</vt:lpstr>
      <vt:lpstr>Debugging (if not working well)</vt:lpstr>
      <vt:lpstr>Response you should get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◊ IoT Hands-on Labs ◊  Lab 3. AT&amp;T M2X and Flow </dc:title>
  <dc:creator>John Lee</dc:creator>
  <cp:lastModifiedBy>John Lee</cp:lastModifiedBy>
  <cp:revision>1</cp:revision>
  <dcterms:created xsi:type="dcterms:W3CDTF">2017-05-25T09:02:00Z</dcterms:created>
  <dcterms:modified xsi:type="dcterms:W3CDTF">2017-05-25T09:02:00Z</dcterms:modified>
</cp:coreProperties>
</file>